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words_tik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FF46-115E-435B-A7AD-55D59263D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TIKTOK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E311C-7699-4DD5-A93C-D0A714C1F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1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9D6F-0A82-4E53-9ECE-5007A349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48" y="0"/>
            <a:ext cx="10131425" cy="1456267"/>
          </a:xfrm>
        </p:spPr>
        <p:txBody>
          <a:bodyPr/>
          <a:lstStyle/>
          <a:p>
            <a:r>
              <a:rPr lang="en-US" dirty="0"/>
              <a:t>Video Length of Top Trending Users</a:t>
            </a:r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AE5B4B3A-55FB-4D7E-B6B9-13F06A7CF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642" y="1456267"/>
            <a:ext cx="7243115" cy="4813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F448C-5BC9-46B9-A747-BCDF36F7E820}"/>
              </a:ext>
            </a:extLst>
          </p:cNvPr>
          <p:cNvSpPr txBox="1"/>
          <p:nvPr/>
        </p:nvSpPr>
        <p:spPr>
          <a:xfrm>
            <a:off x="813732" y="1820411"/>
            <a:ext cx="3154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From least number of likes to max (clockwise):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Thewisseh</a:t>
            </a:r>
            <a:r>
              <a:rPr lang="en-US" dirty="0"/>
              <a:t> (min)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_</a:t>
            </a:r>
            <a:r>
              <a:rPr lang="en-US" dirty="0" err="1"/>
              <a:t>carsongang</a:t>
            </a:r>
            <a:r>
              <a:rPr lang="en-US" dirty="0"/>
              <a:t>_ (max)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colors indicate the amount of time shared (scaled from 0-1)</a:t>
            </a:r>
          </a:p>
        </p:txBody>
      </p:sp>
    </p:spTree>
    <p:extLst>
      <p:ext uri="{BB962C8B-B14F-4D97-AF65-F5344CB8AC3E}">
        <p14:creationId xmlns:p14="http://schemas.microsoft.com/office/powerpoint/2010/main" val="143643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BC79-45AD-4196-AEB3-B067260F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of most used words in descriptions</a:t>
            </a:r>
          </a:p>
        </p:txBody>
      </p:sp>
      <p:graphicFrame>
        <p:nvGraphicFramePr>
          <p:cNvPr id="4" name="Object 3">
            <a:hlinkClick r:id="rId2" action="ppaction://hlinkfile"/>
            <a:extLst>
              <a:ext uri="{FF2B5EF4-FFF2-40B4-BE49-F238E27FC236}">
                <a16:creationId xmlns:a16="http://schemas.microsoft.com/office/drawing/2014/main" id="{386E7E55-D80B-4949-9250-3DDA7C00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70259"/>
              </p:ext>
            </p:extLst>
          </p:nvPr>
        </p:nvGraphicFramePr>
        <p:xfrm>
          <a:off x="1293944" y="2942710"/>
          <a:ext cx="2011318" cy="832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99720" imgH="545400" progId="Package">
                  <p:embed/>
                </p:oleObj>
              </mc:Choice>
              <mc:Fallback>
                <p:oleObj name="Packager Shell Object" showAsIcon="1" r:id="rId3" imgW="999720" imgH="545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3944" y="2942710"/>
                        <a:ext cx="2011318" cy="832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9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9C9B-108C-4CEF-8CC4-E451998F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per video based on top trending users and the number of times shared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1E6DE-2236-42A7-984C-5F89E938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2158067" cy="3649133"/>
          </a:xfrm>
        </p:spPr>
        <p:txBody>
          <a:bodyPr/>
          <a:lstStyle/>
          <a:p>
            <a:r>
              <a:rPr lang="en-US" dirty="0"/>
              <a:t>Size: number of times shared</a:t>
            </a:r>
          </a:p>
          <a:p>
            <a:r>
              <a:rPr lang="en-US" dirty="0" err="1"/>
              <a:t>Colour</a:t>
            </a:r>
            <a:r>
              <a:rPr lang="en-US" dirty="0"/>
              <a:t>: users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26BCEE-00E3-4A8E-958F-95978951A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842598"/>
              </p:ext>
            </p:extLst>
          </p:nvPr>
        </p:nvGraphicFramePr>
        <p:xfrm>
          <a:off x="4318000" y="3309938"/>
          <a:ext cx="11223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122120" imgH="545400" progId="Package">
                  <p:embed/>
                </p:oleObj>
              </mc:Choice>
              <mc:Fallback>
                <p:oleObj name="Packager Shell Object" showAsIcon="1" r:id="rId2" imgW="1122120" imgH="545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18000" y="3309938"/>
                        <a:ext cx="1122362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8FEDA73-520F-481D-B9F7-AE0487C4E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195675"/>
              </p:ext>
            </p:extLst>
          </p:nvPr>
        </p:nvGraphicFramePr>
        <p:xfrm>
          <a:off x="4318000" y="3856038"/>
          <a:ext cx="11938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193400" imgH="545400" progId="Package">
                  <p:embed/>
                </p:oleObj>
              </mc:Choice>
              <mc:Fallback>
                <p:oleObj name="Packager Shell Object" showAsIcon="1" r:id="rId4" imgW="1193400" imgH="545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8000" y="3856038"/>
                        <a:ext cx="11938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191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81</TotalTime>
  <Words>70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Celestial</vt:lpstr>
      <vt:lpstr>Package</vt:lpstr>
      <vt:lpstr>TIKTOK</vt:lpstr>
      <vt:lpstr>Video Length of Top Trending Users</vt:lpstr>
      <vt:lpstr>Wordcloud of most used words in descriptions</vt:lpstr>
      <vt:lpstr>Views per video based on top trending users and the number of times shared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TIKTOK</dc:title>
  <dc:creator>Master</dc:creator>
  <cp:lastModifiedBy>Master</cp:lastModifiedBy>
  <cp:revision>4</cp:revision>
  <dcterms:created xsi:type="dcterms:W3CDTF">2021-05-10T19:53:33Z</dcterms:created>
  <dcterms:modified xsi:type="dcterms:W3CDTF">2021-05-10T21:14:39Z</dcterms:modified>
</cp:coreProperties>
</file>